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C0BEEC-4F96-4C5A-9DA3-B0F684EBAFC7}" type="datetimeFigureOut">
              <a:rPr lang="th-TH" smtClean="0"/>
              <a:pPr/>
              <a:t>17/03/54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065B02-73E3-466A-958C-0A03F6B1A23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776_Leaf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85918" y="214290"/>
            <a:ext cx="7072362" cy="1500198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rgbClr val="0070C0"/>
                </a:solidFill>
              </a:rPr>
              <a:t>พระบรมราโชวาท ของพระบาทสมเด็จพระเจ้าอยู่หัวฯ ๓๖ ข้อ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endParaRPr lang="th-TH" sz="3600" dirty="0">
              <a:solidFill>
                <a:srgbClr val="0070C0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43108" y="1285860"/>
            <a:ext cx="6172200" cy="5072098"/>
          </a:xfrm>
        </p:spPr>
        <p:txBody>
          <a:bodyPr>
            <a:noAutofit/>
          </a:bodyPr>
          <a:lstStyle/>
          <a:p>
            <a:r>
              <a:rPr lang="th-TH" sz="3200" dirty="0" smtClean="0">
                <a:solidFill>
                  <a:srgbClr val="C00000"/>
                </a:solidFill>
              </a:rPr>
              <a:t>๑.ขอบคุณข้าวทุกเม็ด </a:t>
            </a:r>
            <a:r>
              <a:rPr lang="th-TH" sz="3200" smtClean="0">
                <a:solidFill>
                  <a:srgbClr val="C00000"/>
                </a:solidFill>
              </a:rPr>
              <a:t>น้ำทุกหยด </a:t>
            </a:r>
            <a:r>
              <a:rPr lang="th-TH" sz="3200" dirty="0" smtClean="0">
                <a:solidFill>
                  <a:srgbClr val="C00000"/>
                </a:solidFill>
              </a:rPr>
              <a:t>อาหารทุกจานอย่างจริงใจ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th-TH" sz="3200" dirty="0" smtClean="0">
                <a:solidFill>
                  <a:srgbClr val="C00000"/>
                </a:solidFill>
              </a:rPr>
              <a:t>๒.อย่าสวดมนต์เพื่อขอสิ่งใด นอกจาก “ปัญญา” และ “ความกล้าหาญ”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th-TH" sz="3200" dirty="0" smtClean="0">
                <a:solidFill>
                  <a:srgbClr val="C00000"/>
                </a:solidFill>
              </a:rPr>
              <a:t>๓. “เพื่อนใหม่” คือ ของขวัญที่ให้กับตัวเอง ส่วน “เพื่อนเก่า” </a:t>
            </a:r>
            <a:r>
              <a:rPr lang="th-TH" sz="3200" dirty="0" err="1" smtClean="0">
                <a:solidFill>
                  <a:srgbClr val="C00000"/>
                </a:solidFill>
              </a:rPr>
              <a:t>คืออัญญ</a:t>
            </a:r>
            <a:r>
              <a:rPr lang="th-TH" sz="3200" dirty="0" smtClean="0">
                <a:solidFill>
                  <a:srgbClr val="C00000"/>
                </a:solidFill>
              </a:rPr>
              <a:t>มณีที่นับวันจะเพิ่มค่าขึ้น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th-TH" sz="3200" dirty="0" smtClean="0">
                <a:solidFill>
                  <a:srgbClr val="C00000"/>
                </a:solidFill>
              </a:rPr>
              <a:t>๔.อ่านหนังสือ “ธรรมะ” ปีละเล่ม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th-TH" sz="3200" dirty="0" smtClean="0">
                <a:solidFill>
                  <a:srgbClr val="C00000"/>
                </a:solidFill>
              </a:rPr>
              <a:t>๕.ปฏิบัติต่อคนอื่นเช่นเดียวกับที่ต้องการให้ผู้อื่นปฏิบัติต่อเรา</a:t>
            </a:r>
            <a:endParaRPr lang="en-US" sz="3200" dirty="0" smtClean="0">
              <a:solidFill>
                <a:srgbClr val="C00000"/>
              </a:solidFill>
            </a:endParaRPr>
          </a:p>
          <a:p>
            <a:r>
              <a:rPr lang="th-TH" sz="3200" dirty="0" smtClean="0">
                <a:solidFill>
                  <a:srgbClr val="C00000"/>
                </a:solidFill>
              </a:rPr>
              <a:t>๖.พูดคำว่า “ขอบคุณ” ให้มากๆ</a:t>
            </a:r>
            <a:endParaRPr lang="en-US" sz="3200" dirty="0" smtClean="0">
              <a:solidFill>
                <a:srgbClr val="C00000"/>
              </a:solidFill>
            </a:endParaRPr>
          </a:p>
          <a:p>
            <a:endParaRPr lang="th-TH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560_Nature_Cycle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7467600" cy="4873752"/>
          </a:xfrm>
        </p:spPr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FFFF00"/>
                </a:solidFill>
              </a:rPr>
              <a:t>๗.รักษา “ความลับ” ให้เป็น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th-TH" sz="3200" dirty="0" smtClean="0">
                <a:solidFill>
                  <a:srgbClr val="FFFF00"/>
                </a:solidFill>
              </a:rPr>
              <a:t>๘.ประเมินคุณค่าของการให้ “อภัย” ให้สูง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th-TH" sz="3200" dirty="0" smtClean="0">
                <a:solidFill>
                  <a:srgbClr val="FFFF00"/>
                </a:solidFill>
              </a:rPr>
              <a:t>๙.ฟังให้มากแล้วจะได้คู่สนทนาที่ดี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th-TH" sz="3200" dirty="0" smtClean="0">
                <a:solidFill>
                  <a:srgbClr val="FFFF00"/>
                </a:solidFill>
              </a:rPr>
              <a:t>๑๐.ยอมรับความผิดพลาดของตัวเอง หากมีใครตำหนิและรู้อยู่แก่ใจว่า เป็นจริง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th-TH" sz="3200" dirty="0" smtClean="0">
                <a:solidFill>
                  <a:srgbClr val="FFFF00"/>
                </a:solidFill>
              </a:rPr>
              <a:t>๑๑.หากล้มลง จงอย่ากลัวกับการลุกขึ้นใหม่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th-TH" sz="3200" dirty="0" smtClean="0">
                <a:solidFill>
                  <a:srgbClr val="FFFF00"/>
                </a:solidFill>
              </a:rPr>
              <a:t>๑๒.เมื่อเผชิญหน้ากับงานหนัก ให้คิดเสมอว่า เป็นไปไม่ได้ที่จะล้มเหลว</a:t>
            </a:r>
            <a:endParaRPr lang="en-US" sz="3200" dirty="0" smtClean="0">
              <a:solidFill>
                <a:srgbClr val="FFFF00"/>
              </a:solidFill>
            </a:endParaRPr>
          </a:p>
          <a:p>
            <a:endParaRPr lang="th-TH" sz="3200" dirty="0" smtClean="0">
              <a:solidFill>
                <a:srgbClr val="FFFF00"/>
              </a:solidFill>
            </a:endParaRPr>
          </a:p>
          <a:p>
            <a:endParaRPr lang="th-TH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896_Humming_Bird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chemeClr val="bg1"/>
                </a:solidFill>
              </a:rPr>
              <a:t>๑๓.อย่าถกเถียงธุรกิจใน</a:t>
            </a:r>
            <a:r>
              <a:rPr lang="th-TH" sz="3200" dirty="0" err="1" smtClean="0">
                <a:solidFill>
                  <a:schemeClr val="bg1"/>
                </a:solidFill>
              </a:rPr>
              <a:t>ลิฟท์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๑๔.ใช้บัตรเครดิตเพื่อความสะดวก อย่าใช้เพื่อก่อหนี้สิน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๑๕.อย่าหยิ่งที่</a:t>
            </a:r>
            <a:r>
              <a:rPr lang="th-TH" sz="3200" dirty="0" smtClean="0">
                <a:solidFill>
                  <a:schemeClr val="bg1"/>
                </a:solidFill>
              </a:rPr>
              <a:t>จะพูดคำ</a:t>
            </a:r>
            <a:r>
              <a:rPr lang="th-TH" sz="3200" dirty="0" smtClean="0">
                <a:solidFill>
                  <a:schemeClr val="bg1"/>
                </a:solidFill>
              </a:rPr>
              <a:t>ว่า “ขอโทษ”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๑๖.อย่าอายหากจะบอกใครว่า “ไม่รู้”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๑๗.ระยะทางนับพันกิโลเมตร แน่นอนมันไม่ราบรื่นตลอดทาง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๑๘.ไม่มีใครเกิดมาแล้ววิ่งได้ จึงควรทำสิ่งต่างๆ อย่างค่อยเป็นค่อยไป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th-TH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2650_Attack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chemeClr val="bg1"/>
                </a:solidFill>
              </a:rPr>
              <a:t>๑๙.การประหยัดเป็นบ่อเกิดแห่งความร่ำรวยเป็นหนทางแห่งความไม่ประมาท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๒๐.คนไม่รักเงิน คือ คนไม่รักชีวิต ไม่รักอนาคต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๒๑.ยามทะเลาะกัน ผู้ที่เงียบก่อน คือ ผู้ที่มีการอบรมสั่งสอนที่ดี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๒๒.ชีวิตนี้ฉันไม่เคยทำงานเลยสักวัน ทุกวันเป็นวันที่สนุกหมด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๒๓.จงใช้จุดแข็ง แต่อย่าเอาชนะจุดอ่อน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๒๔.เป็นหน้าที่ของเราที่จะพูดให้คนอื่นเข้าใจ ไม่ใช่หน้าที่ของคนอื่นที่จะทำความเข้าใจในสิ่งที่เราพูด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th-TH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589_Green_Leaves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chemeClr val="bg1"/>
                </a:solidFill>
              </a:rPr>
              <a:t>๒๕.เหรียญเดียวมี ๒ หน้า “ความสำเร็จ” กับ “ความล้มเหลว”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๒๖.อย่าตามใจตัวเอง เรื่องยุ่งๆ ที่เกิดขึ้นล้วนตามใจตัวเองทั้งสิ้น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๒๗.ฟันล่วงเพราะมันแข็ง ส่วนลิ้นยังอยู่เพราะมันอ่อน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๒๘.อย่าดึงดันต้นกล้าให้โตไวๆ (อย่าใจร้อน)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๒๙.ระลึกถึงความตายวันละ ๓ ครั้ง ชีวิตจะมีสุขมีอภัย มีให้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th-TH" sz="3200" dirty="0" smtClean="0">
                <a:solidFill>
                  <a:schemeClr val="bg1"/>
                </a:solidFill>
              </a:rPr>
              <a:t>๓๐.ถ้าติดกระดุมเม็ดแรกผิด เม็ดต่อๆ ไปก็จะผิดหมด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th-TH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2504_anime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2060"/>
                </a:solidFill>
              </a:rPr>
              <a:t>๓๑.ทุกชิ้นงานจะต้องกำหนดวัน เวลาแล้วเสร็จ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th-TH" sz="3200" dirty="0" smtClean="0">
                <a:solidFill>
                  <a:srgbClr val="002060"/>
                </a:solidFill>
              </a:rPr>
              <a:t>๓๒.จงเป็นน้ำครึ่งแก้วตลอดชีวิต เพื่อเรียนรู้เพิ่มเติมได้ตลอด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th-TH" sz="3200" dirty="0" smtClean="0">
                <a:solidFill>
                  <a:srgbClr val="002060"/>
                </a:solidFill>
              </a:rPr>
              <a:t>๓๓.ดาวและเดือนที่อยู่สูง อยากได้ต้องปีน “บันไดสูง”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th-TH" sz="3200" dirty="0" smtClean="0">
                <a:solidFill>
                  <a:srgbClr val="002060"/>
                </a:solidFill>
              </a:rPr>
              <a:t>๓๔.มนุษย์ทุกคนมีชิ้นงานมากมายในชีวิต จงทำงานทุกชิ้นงานที่สำคัญที่สุดก่อนเสมอ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th-TH" sz="3200" dirty="0" smtClean="0">
                <a:solidFill>
                  <a:srgbClr val="002060"/>
                </a:solidFill>
              </a:rPr>
              <a:t>๓๕.หนังสือเป็นศูนย์รวมปัญญาของโลก จงอ่านหนังสือเดือนละเล่ม</a:t>
            </a:r>
            <a:endParaRPr lang="en-US" sz="3200" dirty="0" smtClean="0">
              <a:solidFill>
                <a:srgbClr val="002060"/>
              </a:solidFill>
            </a:endParaRPr>
          </a:p>
          <a:p>
            <a:endParaRPr lang="th-TH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489</Words>
  <Application>Microsoft Office PowerPoint</Application>
  <PresentationFormat>นำเสนอทางหน้าจอ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เฉลียง</vt:lpstr>
      <vt:lpstr>พระบรมราโชวาท ของพระบาทสมเด็จพระเจ้าอยู่หัวฯ ๓๖ ข้อ </vt:lpstr>
      <vt:lpstr>ภาพนิ่ง 2</vt:lpstr>
      <vt:lpstr>ภาพนิ่ง 3</vt:lpstr>
      <vt:lpstr>ภาพนิ่ง 4</vt:lpstr>
      <vt:lpstr>ภาพนิ่ง 5</vt:lpstr>
      <vt:lpstr>ภาพนิ่ง 6</vt:lpstr>
    </vt:vector>
  </TitlesOfParts>
  <Company>paro1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พระบรมราโชวาท ของพระบาทสมเด็จพระเจ้าอยู่หัวฯ ๓๖ ข้อ </dc:title>
  <dc:creator>udnotebook</dc:creator>
  <cp:lastModifiedBy>udnotebook</cp:lastModifiedBy>
  <cp:revision>12</cp:revision>
  <dcterms:created xsi:type="dcterms:W3CDTF">2011-03-01T01:40:31Z</dcterms:created>
  <dcterms:modified xsi:type="dcterms:W3CDTF">2011-03-17T07:03:19Z</dcterms:modified>
</cp:coreProperties>
</file>